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6" autoAdjust="0"/>
    <p:restoredTop sz="94660"/>
  </p:normalViewPr>
  <p:slideViewPr>
    <p:cSldViewPr>
      <p:cViewPr varScale="1">
        <p:scale>
          <a:sx n="82" d="100"/>
          <a:sy n="82" d="100"/>
        </p:scale>
        <p:origin x="145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74D38-A520-45A1-A64A-814065C27929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13BCF-B8CF-4355-965C-1C5BE15918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8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E3B1-425E-4AAB-8E84-84AF7BCDAEAA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akarenko_elvit@pfur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E786F-4C8B-45B6-B76F-DE5B5899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0F852B-9889-4526-8140-B76C40DA1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0274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456E19-CEC4-49CA-A576-8C51B9326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2496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037523-55C9-4F4D-B90D-FE75D2E0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100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B41CB7-DAA8-4EFC-AD9A-21C045EF4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534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01B5FE-981C-4C63-A9DB-30F6F8B86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6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4423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D25053-C0AC-4335-962E-D53CCB93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1982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86DD7B-B567-42C1-A60D-9A44758C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635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EF76FD-7941-4F57-BE5B-B36D4254B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6608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Форма обучения в аспирантуре на кафедре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1884F-0DA0-4E02-B1E1-D0B06B69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1988840"/>
            <a:ext cx="2026568" cy="5326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/>
              <a:t>ОЧНАЯ</a:t>
            </a:r>
          </a:p>
          <a:p>
            <a:pPr marL="0" indent="0">
              <a:buNone/>
            </a:pP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0FAF5-3972-45AF-9321-35B8B43AF4B2}"/>
              </a:ext>
            </a:extLst>
          </p:cNvPr>
          <p:cNvSpPr txBox="1"/>
          <p:nvPr/>
        </p:nvSpPr>
        <p:spPr>
          <a:xfrm>
            <a:off x="3362164" y="3041379"/>
            <a:ext cx="2286000" cy="584775"/>
          </a:xfrm>
          <a:prstGeom prst="rect">
            <a:avLst/>
          </a:prstGeom>
          <a:ln w="76200"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/>
              <a:t>3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7A725-23F7-48CE-BD06-C631D5646B95}"/>
              </a:ext>
            </a:extLst>
          </p:cNvPr>
          <p:cNvSpPr txBox="1"/>
          <p:nvPr/>
        </p:nvSpPr>
        <p:spPr>
          <a:xfrm>
            <a:off x="2447764" y="4145236"/>
            <a:ext cx="424847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/>
              <a:t>Бюджет          Контракт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B2B59DD-9864-4A15-866C-11A623D516D6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4505164" y="2521495"/>
            <a:ext cx="0" cy="5198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E2A2AE6-70B4-4C47-9D9A-7283AAAB4336}"/>
              </a:ext>
            </a:extLst>
          </p:cNvPr>
          <p:cNvCxnSpPr>
            <a:cxnSpLocks/>
          </p:cNvCxnSpPr>
          <p:nvPr/>
        </p:nvCxnSpPr>
        <p:spPr>
          <a:xfrm flipH="1">
            <a:off x="3779912" y="3694318"/>
            <a:ext cx="725252" cy="450918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34657A1-06E6-4A6E-9DFC-89E79771226E}"/>
              </a:ext>
            </a:extLst>
          </p:cNvPr>
          <p:cNvCxnSpPr>
            <a:cxnSpLocks/>
          </p:cNvCxnSpPr>
          <p:nvPr/>
        </p:nvCxnSpPr>
        <p:spPr>
          <a:xfrm>
            <a:off x="4596341" y="3695946"/>
            <a:ext cx="714908" cy="450918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430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accent1">
                    <a:lumMod val="50000"/>
                  </a:schemeClr>
                </a:solidFill>
              </a:rPr>
              <a:t>Вступительный экзамен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1884F-0DA0-4E02-B1E1-D0B06B69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dirty="0"/>
              <a:t>Билет, состоящий из 4х вопросов</a:t>
            </a:r>
          </a:p>
          <a:p>
            <a:r>
              <a:rPr lang="ru-RU" sz="4000" dirty="0"/>
              <a:t>Ограничение по времени выполнения-120 минут</a:t>
            </a:r>
          </a:p>
          <a:p>
            <a:r>
              <a:rPr lang="ru-RU" sz="4000" dirty="0"/>
              <a:t>Форма проведения экзамена - письменно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43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439FCC-1448-43A7-9E83-7A7DF2CB7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2017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Контактные лица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1884F-0DA0-4E02-B1E1-D0B06B69A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Макаренко Елена Витальевна – ассистент кафедры педиатрии РУДН, ответственный за работу с аспирантами.</a:t>
            </a:r>
          </a:p>
          <a:p>
            <a:endParaRPr lang="ru-RU" dirty="0"/>
          </a:p>
          <a:p>
            <a:r>
              <a:rPr lang="en-US" dirty="0"/>
              <a:t>E-mail</a:t>
            </a:r>
            <a:r>
              <a:rPr lang="ru-RU" dirty="0"/>
              <a:t>: </a:t>
            </a:r>
            <a:r>
              <a:rPr lang="en-US" dirty="0">
                <a:hlinkClick r:id="rId2"/>
              </a:rPr>
              <a:t>makarenko_elvit@pfur.ru</a:t>
            </a:r>
            <a:r>
              <a:rPr lang="en-US" dirty="0"/>
              <a:t>, makelenavit@mail.ru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27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927470-5DCE-45BA-A5D5-15B57E8DB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22" y="0"/>
            <a:ext cx="9161522" cy="6858000"/>
          </a:xfrm>
        </p:spPr>
      </p:pic>
    </p:spTree>
    <p:extLst>
      <p:ext uri="{BB962C8B-B14F-4D97-AF65-F5344CB8AC3E}">
        <p14:creationId xmlns:p14="http://schemas.microsoft.com/office/powerpoint/2010/main" val="358434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EE1B7A-02D4-4508-9444-1624943D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527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92A05C-AD31-4F88-8D45-688E59B0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10" y="0"/>
            <a:ext cx="9170510" cy="6858000"/>
          </a:xfrm>
        </p:spPr>
      </p:pic>
    </p:spTree>
    <p:extLst>
      <p:ext uri="{BB962C8B-B14F-4D97-AF65-F5344CB8AC3E}">
        <p14:creationId xmlns:p14="http://schemas.microsoft.com/office/powerpoint/2010/main" val="117972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07F943-40E6-4609-A526-0F910380D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628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BD44F9-50B2-4DCC-99A9-F3365FCA3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9268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BE5126-B7CD-4CD7-A4B6-8C4D9E6D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436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D3CF-C496-4EED-B8F4-CDB1FB97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1C457E-7EA2-4E3B-9173-DD7B12C97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4860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ApprovedAutomatic</ApprovalStatus>
    <EditorialTags xmlns="9d035d7d-02e5-4a00-8b62-9a556aabc7b5" xsi:nil="true"/>
    <MarketSpecific xmlns="9d035d7d-02e5-4a00-8b62-9a556aabc7b5" xsi:nil="true"/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 xsi:nil="true"/>
    <IntlLangReview xmlns="9d035d7d-02e5-4a00-8b62-9a556aabc7b5" xsi:nil="true"/>
    <NumericId xmlns="9d035d7d-02e5-4a00-8b62-9a556aabc7b5" xsi:nil="true"/>
    <OOCacheId xmlns="9d035d7d-02e5-4a00-8b62-9a556aabc7b5">ffdeeb91-10f9-47ea-a2ca-3431da30be77</OOCacheId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>PN030009704</Providers>
    <TPAppVersion xmlns="9d035d7d-02e5-4a00-8b62-9a556aabc7b5" xsi:nil="true"/>
    <IsSearchable xmlns="9d035d7d-02e5-4a00-8b62-9a556aabc7b5">false</IsSearchable>
    <EditorialStatus xmlns="9d035d7d-02e5-4a00-8b62-9a556aabc7b5">Complete</EditorialStatus>
    <UALocComments xmlns="9d035d7d-02e5-4a00-8b62-9a556aabc7b5" xsi:nil="true"/>
    <CSXHash xmlns="9d035d7d-02e5-4a00-8b62-9a556aabc7b5">tO9uCapOCpMgjwquADXSTuJttaK7CuCVripfNdryc9U=</CSXHash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2 Community Trusted</TrustLevel>
    <UALocRecommendation xmlns="9d035d7d-02e5-4a00-8b62-9a556aabc7b5">Localize</UALocRecommendation>
    <TPApplication xmlns="9d035d7d-02e5-4a00-8b62-9a556aabc7b5" xsi:nil="true"/>
    <AssetId xmlns="9d035d7d-02e5-4a00-8b62-9a556aabc7b5">TP101886092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>TC101886093</ParentAssetId>
    <SubmitterId xmlns="9d035d7d-02e5-4a00-8b62-9a556aabc7b5">S-1-10-0-3-38398-3743219712</SubmitterId>
    <TemplateStatus xmlns="9d035d7d-02e5-4a00-8b62-9a556aabc7b5" xsi:nil="true"/>
    <APAuthor xmlns="9d035d7d-02e5-4a00-8b62-9a556aabc7b5">
      <UserInfo>
        <DisplayName/>
        <AccountId>555</AccountId>
        <AccountType/>
      </UserInfo>
    </APAuthor>
    <TPCommandLine xmlns="9d035d7d-02e5-4a00-8b62-9a556aabc7b5" xsi:nil="true"/>
    <APDescription xmlns="9d035d7d-02e5-4a00-8b62-9a556aabc7b5">Шаблон подойдет для презентаций любого типа.</APDescription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266288</Value>
      <Value>443835</Value>
    </PublishStatusLookup>
    <SourceTitle xmlns="9d035d7d-02e5-4a00-8b62-9a556aabc7b5" xsi:nil="true"/>
    <AcquiredFrom xmlns="9d035d7d-02e5-4a00-8b62-9a556aabc7b5" xsi:nil="true"/>
    <CSXSubmissionMarket xmlns="9d035d7d-02e5-4a00-8b62-9a556aabc7b5">3</CSXSubmissionMarket>
    <Markets xmlns="9d035d7d-02e5-4a00-8b62-9a556aabc7b5">
      <Value>3</Value>
    </Markets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2010-06-03T08:13:25+00:00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2100-01-01T00:00:00+00:00</AssetExpire>
    <Description0 xmlns="91e8d559-4d54-460d-ba58-5d5027f88b4d" xsi:nil="true"/>
    <MachineTranslated xmlns="9d035d7d-02e5-4a00-8b62-9a556aabc7b5">false</MachineTranslated>
    <OutputCachingOn xmlns="9d035d7d-02e5-4a00-8b62-9a556aabc7b5">false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>2010-06-03T08:13:25+00:00</CSXSubmissionDate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2F90CC67-3621-489D-A97C-6D2F4E241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782E29-4C82-4481-A2A7-41C874A56A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E5D55E-03D7-414C-9571-BC1CC160DF0B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в голубых тонах</Template>
  <TotalTime>21</TotalTime>
  <Words>61</Words>
  <Application>Microsoft Office PowerPoint</Application>
  <PresentationFormat>Экран (4:3)</PresentationFormat>
  <Paragraphs>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 обучения в аспирантуре на кафедре</vt:lpstr>
      <vt:lpstr>Вступительный экзамен</vt:lpstr>
      <vt:lpstr>Контактные лица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Макаренко Елена Витальевна</dc:creator>
  <cp:lastModifiedBy>Макаренко Елена Витальевна</cp:lastModifiedBy>
  <cp:revision>4</cp:revision>
  <dcterms:created xsi:type="dcterms:W3CDTF">2022-04-22T21:01:25Z</dcterms:created>
  <dcterms:modified xsi:type="dcterms:W3CDTF">2022-04-22T21:22:39Z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3</vt:i4>
  </property>
  <property fmtid="{D5CDD505-2E9C-101B-9397-08002B2CF9AE}" pid="6" name="Applications">
    <vt:lpwstr>53;#;#407;#</vt:lpwstr>
  </property>
  <property fmtid="{D5CDD505-2E9C-101B-9397-08002B2CF9AE}" pid="7" name="PolicheckCounter">
    <vt:i4>1</vt:i4>
  </property>
  <property fmtid="{D5CDD505-2E9C-101B-9397-08002B2CF9AE}" pid="8" name="ImageGenTimestamp">
    <vt:filetime>2010-06-03T08:13:25Z</vt:filetime>
  </property>
  <property fmtid="{D5CDD505-2E9C-101B-9397-08002B2CF9AE}" pid="9" name="PolicheckTimestamp">
    <vt:filetime>2011-04-27T19:05:17Z</vt:filetime>
  </property>
</Properties>
</file>